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1442-F482-4B04-B3B4-3A6DDF50361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A5BC-F088-42CD-A33F-A27A47468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1442-F482-4B04-B3B4-3A6DDF50361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A5BC-F088-42CD-A33F-A27A47468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1442-F482-4B04-B3B4-3A6DDF50361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A5BC-F088-42CD-A33F-A27A47468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1442-F482-4B04-B3B4-3A6DDF50361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A5BC-F088-42CD-A33F-A27A47468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1442-F482-4B04-B3B4-3A6DDF50361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A5BC-F088-42CD-A33F-A27A47468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1442-F482-4B04-B3B4-3A6DDF50361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A5BC-F088-42CD-A33F-A27A47468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1442-F482-4B04-B3B4-3A6DDF50361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A5BC-F088-42CD-A33F-A27A47468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1442-F482-4B04-B3B4-3A6DDF50361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A5BC-F088-42CD-A33F-A27A47468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1442-F482-4B04-B3B4-3A6DDF50361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A5BC-F088-42CD-A33F-A27A47468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1442-F482-4B04-B3B4-3A6DDF50361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A5BC-F088-42CD-A33F-A27A47468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1442-F482-4B04-B3B4-3A6DDF50361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A5BC-F088-42CD-A33F-A27A47468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51442-F482-4B04-B3B4-3A6DDF50361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A5BC-F088-42CD-A33F-A27A474686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772400" cy="1470025"/>
          </a:xfrm>
        </p:spPr>
        <p:txBody>
          <a:bodyPr/>
          <a:lstStyle/>
          <a:p>
            <a:r>
              <a:rPr lang="en-US" dirty="0" smtClean="0"/>
              <a:t>LEWIS ELECTRON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sns\Desktop\electron dot diagrams 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819400"/>
            <a:ext cx="67056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sns\Desktop\download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71600"/>
            <a:ext cx="8991600" cy="512414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81200" y="4572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EXPANDED OCTET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sns\Desktop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599" y="2743200"/>
            <a:ext cx="6934201" cy="232931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0" y="1143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ODD ELECTRON PAIR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C:\Users\sns\Desktop\limitations-of-the-octet-rule-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 descr="C:\Users\sns\Desktop\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847791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747" y="838200"/>
            <a:ext cx="8035023" cy="50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sns\Desktop\pic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447800"/>
            <a:ext cx="5809174" cy="4048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ns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068" y="762000"/>
            <a:ext cx="9173068" cy="2457450"/>
          </a:xfrm>
          <a:prstGeom prst="rect">
            <a:avLst/>
          </a:prstGeom>
          <a:noFill/>
        </p:spPr>
      </p:pic>
      <p:pic>
        <p:nvPicPr>
          <p:cNvPr id="1027" name="Picture 3" descr="C:\Users\sns\Desktop\Lewis-dot-58f78f405f9b581d5938e6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733800"/>
            <a:ext cx="3810000" cy="254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ns\Desktop\672px-Coordinate_Covalent_Bonding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914400"/>
            <a:ext cx="64008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C:\Users\sns\Desktop\calculating_formal_charge_1238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" y="228600"/>
            <a:ext cx="90805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6825" y="914400"/>
            <a:ext cx="6610350" cy="502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sns\Desktop\71513b28572b2bc8e18d758760e13c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8742" y="914400"/>
            <a:ext cx="62437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28600"/>
            <a:ext cx="6400800" cy="607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sns\Desktop\Infographic_-_Draw_a_Lewis_Dot_Stru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28600"/>
            <a:ext cx="6400800" cy="6279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DRAWBACKS OF OCTET RULE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</Words>
  <Application>Microsoft Office PowerPoint</Application>
  <PresentationFormat>On-screen Show (4:3)</PresentationFormat>
  <Paragraphs>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LEWIS ELECTRON STRUCTURE</vt:lpstr>
      <vt:lpstr>Slide 2</vt:lpstr>
      <vt:lpstr>Slide 3</vt:lpstr>
      <vt:lpstr>Slide 4</vt:lpstr>
      <vt:lpstr>Slide 5</vt:lpstr>
      <vt:lpstr>Slide 6</vt:lpstr>
      <vt:lpstr>Slide 7</vt:lpstr>
      <vt:lpstr>Slide 8</vt:lpstr>
      <vt:lpstr>DRAWBACKS OF OCTET RULE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ELECTRON STRUCTURE</dc:title>
  <dc:creator>sns</dc:creator>
  <cp:lastModifiedBy>sns</cp:lastModifiedBy>
  <cp:revision>3</cp:revision>
  <dcterms:created xsi:type="dcterms:W3CDTF">2019-08-27T03:36:27Z</dcterms:created>
  <dcterms:modified xsi:type="dcterms:W3CDTF">2019-08-27T04:05:31Z</dcterms:modified>
</cp:coreProperties>
</file>